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D9180CA-F7D6-49C2-A7FC-A04644F0040D}" type="slidenum">
              <a:rPr lang="en-US">
                <a:solidFill>
                  <a:srgbClr val="93A2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3A2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4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A7B0-6B51-40B2-8D54-C2A531C091EC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8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036C3-A2E7-4E3C-B301-C8FF1A66C8E6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10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9625" y="2214563"/>
            <a:ext cx="7958138" cy="1863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625" y="4230688"/>
            <a:ext cx="7958138" cy="1865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5BF17-15A8-4B32-AAB5-C4168678152B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5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743D0-8512-4A92-BB60-3AFDA53B7813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1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F4E96-1EB6-41CB-8D36-32F8109A6259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0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7D25A-4374-4A1A-B998-045A92C58E12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175C-7A38-4955-9258-BD6E1F9F79AD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5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C95BF-155A-4CE1-A887-9B7D803DD3AE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C8EA3-4274-49CC-8790-CC4F1DC98D1C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7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0CA41-FF31-49A3-9849-B6CFFEF9348D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34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B56CE-FE7B-4CA6-80A2-DCD1B193D857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2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64B3C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64B3C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58AFB8-F69C-4EEB-A3B8-10340B291160}" type="slidenum">
              <a:rPr lang="en-US">
                <a:solidFill>
                  <a:srgbClr val="564B3C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564B3C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94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Livestock animals</a:t>
            </a:r>
            <a:endParaRPr lang="en-US" dirty="0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1676400"/>
            <a:ext cx="4951413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24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3288" y="381000"/>
            <a:ext cx="73787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Food and Labor </a:t>
            </a: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5138" y="1752600"/>
            <a:ext cx="7958137" cy="762000"/>
          </a:xfrm>
        </p:spPr>
        <p:txBody>
          <a:bodyPr/>
          <a:lstStyle/>
          <a:p>
            <a:pPr marL="114300" indent="0" eaLnBrk="1" hangingPunct="1">
              <a:buFont typeface="Arial" charset="0"/>
              <a:buNone/>
              <a:defRPr/>
            </a:pPr>
            <a:r>
              <a:rPr lang="en-US" altLang="en-US" sz="2800" b="1" i="1" dirty="0" err="1" smtClean="0"/>
              <a:t>Bos</a:t>
            </a:r>
            <a:r>
              <a:rPr lang="en-US" altLang="en-US" sz="2800" b="1" i="1" dirty="0" smtClean="0"/>
              <a:t> </a:t>
            </a:r>
            <a:r>
              <a:rPr lang="en-US" altLang="en-US" sz="2800" b="1" i="1" dirty="0" err="1" smtClean="0"/>
              <a:t>indicus</a:t>
            </a:r>
            <a:r>
              <a:rPr lang="en-US" altLang="en-US" sz="2800" b="1" i="1" dirty="0" smtClean="0"/>
              <a:t> </a:t>
            </a:r>
            <a:r>
              <a:rPr lang="en-US" altLang="en-US" sz="2800" b="1" dirty="0" smtClean="0"/>
              <a:t>type cows in Brazil.</a:t>
            </a:r>
            <a:endParaRPr lang="en-US" altLang="en-US" sz="2800" b="1" i="1" dirty="0" smtClean="0"/>
          </a:p>
        </p:txBody>
      </p:sp>
      <p:pic>
        <p:nvPicPr>
          <p:cNvPr id="3074" name="Picture 2" descr="C:\Users\Megan\Pictures\Old pics\Brazil\m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566420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64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3288" y="381000"/>
            <a:ext cx="73787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Food and Labor </a:t>
            </a: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5139" y="1752600"/>
            <a:ext cx="3268662" cy="1066800"/>
          </a:xfrm>
        </p:spPr>
        <p:txBody>
          <a:bodyPr/>
          <a:lstStyle/>
          <a:p>
            <a:pPr marL="114300" indent="0" eaLnBrk="1" hangingPunct="1">
              <a:buFont typeface="Arial" charset="0"/>
              <a:buNone/>
              <a:defRPr/>
            </a:pPr>
            <a:r>
              <a:rPr lang="en-US" altLang="en-US" sz="2800" b="1" i="1" dirty="0" err="1" smtClean="0"/>
              <a:t>Bos</a:t>
            </a:r>
            <a:r>
              <a:rPr lang="en-US" altLang="en-US" sz="2800" b="1" i="1" dirty="0" smtClean="0"/>
              <a:t> </a:t>
            </a:r>
            <a:r>
              <a:rPr lang="en-US" altLang="en-US" sz="2800" b="1" i="1" dirty="0" err="1" smtClean="0"/>
              <a:t>indicus</a:t>
            </a:r>
            <a:r>
              <a:rPr lang="en-US" altLang="en-US" sz="2800" b="1" i="1" dirty="0" smtClean="0"/>
              <a:t> </a:t>
            </a:r>
            <a:r>
              <a:rPr lang="en-US" altLang="en-US" sz="2800" b="1" dirty="0" smtClean="0"/>
              <a:t>type cows in Brazil.</a:t>
            </a:r>
            <a:endParaRPr lang="en-US" altLang="en-US" sz="2800" b="1" i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24993"/>
            <a:ext cx="325755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60712" y="3581400"/>
            <a:ext cx="4512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AE53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8058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eaLnBrk="1" hangingPunct="1">
              <a:buClr>
                <a:srgbClr val="93A299"/>
              </a:buClr>
              <a:buFont typeface="Arial" charset="0"/>
              <a:buNone/>
              <a:defRPr/>
            </a:pPr>
            <a:r>
              <a:rPr lang="en-US" altLang="en-US" sz="2800" b="1" i="1" dirty="0" smtClean="0">
                <a:solidFill>
                  <a:srgbClr val="564B3C"/>
                </a:solidFill>
              </a:rPr>
              <a:t>Where do these types of cows usually live? Why do they look so different?</a:t>
            </a:r>
          </a:p>
        </p:txBody>
      </p:sp>
    </p:spTree>
    <p:extLst>
      <p:ext uri="{BB962C8B-B14F-4D97-AF65-F5344CB8AC3E}">
        <p14:creationId xmlns:p14="http://schemas.microsoft.com/office/powerpoint/2010/main" val="116602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3288" y="381000"/>
            <a:ext cx="73787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Food and Fiber</a:t>
            </a:r>
          </a:p>
        </p:txBody>
      </p:sp>
      <p:sp>
        <p:nvSpPr>
          <p:cNvPr id="542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35125"/>
            <a:ext cx="7958138" cy="11080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First food and fiber animal was the </a:t>
            </a:r>
            <a:r>
              <a:rPr lang="en-US" altLang="en-US" b="1" dirty="0" smtClean="0"/>
              <a:t>sheep</a:t>
            </a:r>
            <a:r>
              <a:rPr lang="en-US" altLang="en-US" i="1" dirty="0" smtClean="0"/>
              <a:t>(</a:t>
            </a:r>
            <a:r>
              <a:rPr lang="en-US" altLang="en-US" i="1" dirty="0" err="1" smtClean="0"/>
              <a:t>Ovis</a:t>
            </a:r>
            <a:r>
              <a:rPr lang="en-US" altLang="en-US" i="1" dirty="0" smtClean="0"/>
              <a:t> Aries)</a:t>
            </a:r>
            <a:r>
              <a:rPr lang="en-US" altLang="en-US" dirty="0" smtClean="0"/>
              <a:t> </a:t>
            </a:r>
          </a:p>
          <a:p>
            <a:pPr eaLnBrk="1" hangingPunct="1"/>
            <a:r>
              <a:rPr lang="en-US" altLang="en-US" b="1" i="1" dirty="0" smtClean="0"/>
              <a:t>Reasons</a:t>
            </a:r>
            <a:r>
              <a:rPr lang="en-US" altLang="en-US" dirty="0" smtClean="0"/>
              <a:t>:</a:t>
            </a:r>
            <a:endParaRPr lang="en-US" altLang="en-US" dirty="0" smtClean="0"/>
          </a:p>
        </p:txBody>
      </p:sp>
      <p:pic>
        <p:nvPicPr>
          <p:cNvPr id="5427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38703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3970338"/>
            <a:ext cx="3430587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4285" y="2717742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8600" fontAlgn="base">
              <a:spcBef>
                <a:spcPct val="20000"/>
              </a:spcBef>
              <a:spcAft>
                <a:spcPct val="0"/>
              </a:spcAft>
              <a:buClr>
                <a:srgbClr val="93A299"/>
              </a:buClr>
              <a:buFont typeface="Arial" charset="0"/>
              <a:buChar char="•"/>
            </a:pPr>
            <a:r>
              <a:rPr lang="en-US" altLang="en-US" sz="2400" dirty="0">
                <a:solidFill>
                  <a:srgbClr val="564B3C"/>
                </a:solidFill>
                <a:cs typeface="Arial" charset="0"/>
              </a:rPr>
              <a:t>They stay together, survive off poorer and marginal land, manageable size, low aggression, and versatile.</a:t>
            </a:r>
          </a:p>
        </p:txBody>
      </p:sp>
    </p:spTree>
    <p:extLst>
      <p:ext uri="{BB962C8B-B14F-4D97-AF65-F5344CB8AC3E}">
        <p14:creationId xmlns:p14="http://schemas.microsoft.com/office/powerpoint/2010/main" val="183452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Megan\Pictures\Old pics\New Zealand\NZ 07 farewell spit\NZ 07 farewell spit 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995363"/>
            <a:ext cx="7470775" cy="560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3"/>
          <p:cNvSpPr txBox="1">
            <a:spLocks noChangeArrowheads="1"/>
          </p:cNvSpPr>
          <p:nvPr/>
        </p:nvSpPr>
        <p:spPr bwMode="auto">
          <a:xfrm>
            <a:off x="762000" y="533400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New Zealand-North Island</a:t>
            </a:r>
          </a:p>
        </p:txBody>
      </p:sp>
    </p:spTree>
    <p:extLst>
      <p:ext uri="{BB962C8B-B14F-4D97-AF65-F5344CB8AC3E}">
        <p14:creationId xmlns:p14="http://schemas.microsoft.com/office/powerpoint/2010/main" val="356694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3"/>
          <p:cNvSpPr txBox="1">
            <a:spLocks noChangeArrowheads="1"/>
          </p:cNvSpPr>
          <p:nvPr/>
        </p:nvSpPr>
        <p:spPr bwMode="auto">
          <a:xfrm>
            <a:off x="661988" y="533400"/>
            <a:ext cx="777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Origin of </a:t>
            </a:r>
            <a:r>
              <a:rPr lang="en-US" altLang="en-US" sz="3600" i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Ovis aries</a:t>
            </a:r>
            <a:endParaRPr lang="en-US" altLang="en-US" sz="36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514600"/>
            <a:ext cx="62484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600200"/>
            <a:ext cx="8610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The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Mouflon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-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</a:rPr>
              <a:t> a possible ancestor (scientists aren’t sure)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Domesticated ~11,000 years ago in 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Mesopotamia(today’s Iraq).</a:t>
            </a: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35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3"/>
          <p:cNvSpPr txBox="1">
            <a:spLocks noChangeArrowheads="1"/>
          </p:cNvSpPr>
          <p:nvPr/>
        </p:nvSpPr>
        <p:spPr bwMode="auto">
          <a:xfrm>
            <a:off x="661988" y="533400"/>
            <a:ext cx="777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Origin of </a:t>
            </a:r>
            <a:r>
              <a:rPr lang="en-US" altLang="en-US" sz="3600" i="1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Ovis</a:t>
            </a:r>
            <a:r>
              <a:rPr lang="en-US" altLang="en-US" sz="3600" i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600" i="1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aries</a:t>
            </a:r>
            <a:endParaRPr lang="en-US" altLang="en-US" sz="36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639888"/>
            <a:ext cx="7731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Dall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Sheep-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</a:rPr>
              <a:t>Ovis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</a:rPr>
              <a:t>dallis</a:t>
            </a:r>
            <a:endParaRPr lang="en-US" sz="2800" i="1" dirty="0">
              <a:solidFill>
                <a:prstClr val="black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Wild sheep native to NW North America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34290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3024188"/>
            <a:ext cx="479742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94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3"/>
          <p:cNvSpPr txBox="1">
            <a:spLocks noChangeArrowheads="1"/>
          </p:cNvSpPr>
          <p:nvPr/>
        </p:nvSpPr>
        <p:spPr bwMode="auto">
          <a:xfrm>
            <a:off x="661988" y="533400"/>
            <a:ext cx="777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Origin of </a:t>
            </a:r>
            <a:r>
              <a:rPr lang="en-US" altLang="en-US" sz="3600" i="1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Ovis</a:t>
            </a:r>
            <a:r>
              <a:rPr lang="en-US" altLang="en-US" sz="3600" i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600" i="1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aries</a:t>
            </a:r>
            <a:endParaRPr lang="en-US" altLang="en-US" sz="36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639888"/>
            <a:ext cx="7731125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Big Horn Sheep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Wild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sheep native to NW North America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47434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29086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8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3"/>
          <p:cNvSpPr txBox="1">
            <a:spLocks noChangeArrowheads="1"/>
          </p:cNvSpPr>
          <p:nvPr/>
        </p:nvSpPr>
        <p:spPr bwMode="auto">
          <a:xfrm>
            <a:off x="661988" y="381000"/>
            <a:ext cx="777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Dall Sheep on Beluga Point, AK</a:t>
            </a: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449388"/>
            <a:ext cx="691356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42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3288" y="381000"/>
            <a:ext cx="73787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Food and Labor </a:t>
            </a: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5138" y="1752600"/>
            <a:ext cx="7958137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dirty="0" smtClean="0"/>
              <a:t>Bovines: </a:t>
            </a:r>
            <a:r>
              <a:rPr lang="en-US" altLang="en-US" sz="2800" b="1" i="1" dirty="0" err="1" smtClean="0"/>
              <a:t>Bos</a:t>
            </a:r>
            <a:r>
              <a:rPr lang="en-US" altLang="en-US" sz="2800" b="1" i="1" dirty="0" smtClean="0"/>
              <a:t> </a:t>
            </a:r>
            <a:r>
              <a:rPr lang="en-US" altLang="en-US" sz="2800" b="1" i="1" dirty="0" err="1" smtClean="0"/>
              <a:t>taurus</a:t>
            </a:r>
            <a:r>
              <a:rPr lang="en-US" altLang="en-US" sz="2800" b="1" i="1" dirty="0" smtClean="0"/>
              <a:t> </a:t>
            </a:r>
            <a:r>
              <a:rPr lang="en-US" altLang="en-US" sz="2800" b="1" dirty="0" smtClean="0"/>
              <a:t>and </a:t>
            </a:r>
            <a:r>
              <a:rPr lang="en-US" altLang="en-US" sz="2800" b="1" i="1" dirty="0" err="1" smtClean="0"/>
              <a:t>Bos</a:t>
            </a:r>
            <a:r>
              <a:rPr lang="en-US" altLang="en-US" sz="2800" b="1" i="1" dirty="0" smtClean="0"/>
              <a:t> </a:t>
            </a:r>
            <a:r>
              <a:rPr lang="en-US" altLang="en-US" sz="2800" b="1" i="1" dirty="0" err="1" smtClean="0"/>
              <a:t>indicus</a:t>
            </a:r>
            <a:endParaRPr lang="en-US" altLang="en-US" sz="2800" b="1" dirty="0" smtClean="0"/>
          </a:p>
          <a:p>
            <a:pPr marL="114300" indent="0" eaLnBrk="1" hangingPunct="1">
              <a:buFont typeface="Arial" charset="0"/>
              <a:buNone/>
              <a:defRPr/>
            </a:pPr>
            <a:endParaRPr lang="en-US" altLang="en-US" sz="2800" b="1" dirty="0" smtClean="0"/>
          </a:p>
          <a:p>
            <a:pPr marL="114300" indent="0" eaLnBrk="1" hangingPunct="1">
              <a:buNone/>
              <a:defRPr/>
            </a:pPr>
            <a:endParaRPr lang="en-US" altLang="en-US" sz="2800" b="1" dirty="0" smtClean="0"/>
          </a:p>
          <a:p>
            <a:pPr marL="114300" indent="0" eaLnBrk="1" hangingPunct="1">
              <a:buFont typeface="Arial" charset="0"/>
              <a:buNone/>
              <a:defRPr/>
            </a:pPr>
            <a:r>
              <a:rPr lang="en-US" altLang="en-US" sz="2800" b="1" dirty="0" smtClean="0"/>
              <a:t>c</a:t>
            </a:r>
            <a:endParaRPr lang="en-US" altLang="en-US" sz="28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793" y="3560429"/>
            <a:ext cx="3694408" cy="267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93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3288" y="381000"/>
            <a:ext cx="73787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Food and Labor </a:t>
            </a: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5138" y="1752600"/>
            <a:ext cx="7958137" cy="762000"/>
          </a:xfrm>
        </p:spPr>
        <p:txBody>
          <a:bodyPr/>
          <a:lstStyle/>
          <a:p>
            <a:pPr marL="114300" indent="0" eaLnBrk="1" hangingPunct="1">
              <a:buFont typeface="Arial" charset="0"/>
              <a:buNone/>
              <a:defRPr/>
            </a:pPr>
            <a:r>
              <a:rPr lang="en-US" altLang="en-US" sz="2800" b="1" i="1" dirty="0" err="1" smtClean="0"/>
              <a:t>Bos</a:t>
            </a:r>
            <a:r>
              <a:rPr lang="en-US" altLang="en-US" sz="2800" b="1" i="1" dirty="0" smtClean="0"/>
              <a:t> </a:t>
            </a:r>
            <a:r>
              <a:rPr lang="en-US" altLang="en-US" sz="2800" b="1" i="1" dirty="0" err="1" smtClean="0"/>
              <a:t>indicus</a:t>
            </a:r>
            <a:r>
              <a:rPr lang="en-US" altLang="en-US" sz="2800" b="1" i="1" dirty="0" smtClean="0"/>
              <a:t> </a:t>
            </a:r>
            <a:r>
              <a:rPr lang="en-US" altLang="en-US" sz="2800" b="1" dirty="0" smtClean="0"/>
              <a:t>type cows in Brazil.</a:t>
            </a:r>
            <a:endParaRPr lang="en-US" altLang="en-US" sz="2800" b="1" i="1" dirty="0" smtClean="0"/>
          </a:p>
        </p:txBody>
      </p:sp>
      <p:pic>
        <p:nvPicPr>
          <p:cNvPr id="2050" name="Picture 2" descr="C:\Users\Megan\Pictures\Old pics\Brazil\m_8a35181ed719ddf33a09191fb4e37b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4038600" cy="301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egan\Pictures\Old pics\Brazil\l_a9f72ce8fe22a69b2c69c0acd442a56b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10341"/>
            <a:ext cx="4629395" cy="34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6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Custom 1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002060"/>
      </a:hlink>
      <a:folHlink>
        <a:srgbClr val="B2B2B2"/>
      </a:folHlink>
    </a:clrScheme>
    <a:fontScheme name="Custom 2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156</Words>
  <Application>Microsoft Office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Apothecary</vt:lpstr>
      <vt:lpstr>Livestock animals</vt:lpstr>
      <vt:lpstr>Food and Fiber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Food and Labor </vt:lpstr>
      <vt:lpstr>Food and Labor </vt:lpstr>
      <vt:lpstr>Food and Labor </vt:lpstr>
      <vt:lpstr>Food and Labor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Livestock animals</dc:title>
  <dc:creator>owner</dc:creator>
  <cp:lastModifiedBy>owner</cp:lastModifiedBy>
  <cp:revision>1</cp:revision>
  <dcterms:created xsi:type="dcterms:W3CDTF">2014-02-07T18:03:45Z</dcterms:created>
  <dcterms:modified xsi:type="dcterms:W3CDTF">2014-02-07T18:05:28Z</dcterms:modified>
</cp:coreProperties>
</file>